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media1.mp4" ContentType="video/unknown"/>
  <Override PartName="/ppt/media/image2.jpeg" ContentType="image/jpeg"/>
  <Override PartName="/ppt/media/media2.mp4" ContentType="video/unknown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media3.mp4" ContentType="video/unknown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  <Override PartName="/ppt/media/image14.jpeg" ContentType="image/jpeg"/>
  <Override PartName="/ppt/media/media4.mp4" ContentType="video/unknown"/>
  <Override PartName="/ppt/media/image15.jpeg" ContentType="image/jpeg"/>
  <Override PartName="/ppt/media/image16.jpeg" ContentType="image/jpeg"/>
  <Override PartName="/ppt/media/media5.mp4" ContentType="video/unknown"/>
  <Override PartName="/ppt/media/image17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381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381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381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4000"/>
            </a:srgbClr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38100" cap="flat">
              <a:solidFill>
                <a:schemeClr val="accent1">
                  <a:lumOff val="13543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solidFill>
            <a:srgbClr val="014D8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009D00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38100" cap="flat">
              <a:solidFill>
                <a:srgbClr val="61D836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027002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E3E5E8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-613784"/>
              <a:lumOff val="1275"/>
            </a:schemeClr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38100" cap="flat">
              <a:solidFill>
                <a:schemeClr val="accent4">
                  <a:hueOff val="-613784"/>
                  <a:lumOff val="1275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E3E5E8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E3E5E8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FF530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0C0C0"/>
              </a:solidFill>
              <a:prstDash val="solid"/>
              <a:miter lim="400000"/>
            </a:ln>
          </a:left>
          <a:right>
            <a:ln w="12700" cap="flat">
              <a:solidFill>
                <a:srgbClr val="C0C0C0"/>
              </a:solidFill>
              <a:prstDash val="solid"/>
              <a:miter lim="400000"/>
            </a:ln>
          </a:right>
          <a:top>
            <a:ln w="12700" cap="flat">
              <a:solidFill>
                <a:srgbClr val="C0C0C0"/>
              </a:solidFill>
              <a:prstDash val="solid"/>
              <a:miter lim="400000"/>
            </a:ln>
          </a:top>
          <a:bottom>
            <a:ln w="12700" cap="flat">
              <a:solidFill>
                <a:srgbClr val="C0C0C0"/>
              </a:solidFill>
              <a:prstDash val="solid"/>
              <a:miter lim="400000"/>
            </a:ln>
          </a:bottom>
          <a:insideH>
            <a:ln w="12700" cap="flat">
              <a:solidFill>
                <a:srgbClr val="C0C0C0"/>
              </a:solidFill>
              <a:prstDash val="solid"/>
              <a:miter lim="400000"/>
            </a:ln>
          </a:insideH>
          <a:insideV>
            <a:ln w="12700" cap="flat">
              <a:solidFill>
                <a:srgbClr val="C0C0C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C0C0C0"/>
              </a:solidFill>
              <a:prstDash val="solid"/>
              <a:miter lim="400000"/>
            </a:ln>
          </a:right>
          <a:top>
            <a:ln w="12700" cap="flat">
              <a:solidFill>
                <a:srgbClr val="C0C0C0"/>
              </a:solidFill>
              <a:prstDash val="solid"/>
              <a:miter lim="400000"/>
            </a:ln>
          </a:top>
          <a:bottom>
            <a:ln w="12700" cap="flat">
              <a:solidFill>
                <a:srgbClr val="C0C0C0"/>
              </a:solidFill>
              <a:prstDash val="solid"/>
              <a:miter lim="400000"/>
            </a:ln>
          </a:bottom>
          <a:insideH>
            <a:ln w="12700" cap="flat">
              <a:solidFill>
                <a:srgbClr val="C0C0C0"/>
              </a:solidFill>
              <a:prstDash val="solid"/>
              <a:miter lim="400000"/>
            </a:ln>
          </a:insideH>
          <a:insideV>
            <a:ln w="12700" cap="flat">
              <a:solidFill>
                <a:srgbClr val="C0C0C0"/>
              </a:solidFill>
              <a:prstDash val="solid"/>
              <a:miter lim="400000"/>
            </a:ln>
          </a:insideV>
        </a:tcBdr>
        <a:fill>
          <a:solidFill>
            <a:srgbClr val="98195F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38100" cap="flat">
              <a:solidFill>
                <a:schemeClr val="accent6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0C0C0"/>
              </a:solidFill>
              <a:prstDash val="solid"/>
              <a:miter lim="400000"/>
            </a:ln>
          </a:left>
          <a:right>
            <a:ln w="12700" cap="flat">
              <a:solidFill>
                <a:srgbClr val="C0C0C0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C0C0C0"/>
              </a:solidFill>
              <a:prstDash val="solid"/>
              <a:miter lim="400000"/>
            </a:ln>
          </a:bottom>
          <a:insideH>
            <a:ln w="12700" cap="flat">
              <a:solidFill>
                <a:srgbClr val="C0C0C0"/>
              </a:solidFill>
              <a:prstDash val="solid"/>
              <a:miter lim="400000"/>
            </a:ln>
          </a:insideH>
          <a:insideV>
            <a:ln w="12700" cap="flat">
              <a:solidFill>
                <a:srgbClr val="C0C0C0"/>
              </a:solidFill>
              <a:prstDash val="solid"/>
              <a:miter lim="400000"/>
            </a:ln>
          </a:insideV>
        </a:tcBdr>
        <a:fill>
          <a:solidFill>
            <a:srgbClr val="650E48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4000"/>
            </a:srgbClr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381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262727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381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381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42424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49" name="Shape 14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/>
          <p:nvPr>
            <p:ph type="body" sz="quarter" idx="21" hasCustomPrompt="1"/>
          </p:nvPr>
        </p:nvSpPr>
        <p:spPr>
          <a:xfrm>
            <a:off x="1206498" y="11839048"/>
            <a:ext cx="21971003" cy="636979"/>
          </a:xfrm>
          <a:prstGeom prst="rect">
            <a:avLst/>
          </a:prstGeom>
        </p:spPr>
        <p:txBody>
          <a:bodyPr lIns="45719" tIns="45719" rIns="45719" bIns="45719" anchor="b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Author and Date</a:t>
            </a:r>
          </a:p>
        </p:txBody>
      </p:sp>
      <p:sp>
        <p:nvSpPr>
          <p:cNvPr id="12" name="Presentation Title"/>
          <p:cNvSpPr txBox="1"/>
          <p:nvPr>
            <p:ph type="title" hasCustomPrompt="1"/>
          </p:nvPr>
        </p:nvSpPr>
        <p:spPr>
          <a:xfrm>
            <a:off x="1206496" y="2574991"/>
            <a:ext cx="21971004" cy="4648201"/>
          </a:xfrm>
          <a:prstGeom prst="rect">
            <a:avLst/>
          </a:prstGeom>
        </p:spPr>
        <p:txBody>
          <a:bodyPr anchor="b"/>
          <a:lstStyle>
            <a:lvl1pPr>
              <a:defRPr spc="-232" sz="11600"/>
            </a:lvl1pPr>
          </a:lstStyle>
          <a:p>
            <a:pPr/>
            <a:r>
              <a:t>Presentation Title</a:t>
            </a:r>
          </a:p>
        </p:txBody>
      </p:sp>
      <p:sp>
        <p:nvSpPr>
          <p:cNvPr id="13" name="Body Level One…"/>
          <p:cNvSpPr txBox="1"/>
          <p:nvPr>
            <p:ph type="body" sz="quarter" idx="1" hasCustomPrompt="1"/>
          </p:nvPr>
        </p:nvSpPr>
        <p:spPr>
          <a:xfrm>
            <a:off x="1206500" y="7196865"/>
            <a:ext cx="21971000" cy="190500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xfrm>
            <a:off x="12007748" y="13080999"/>
            <a:ext cx="368504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reen, hilly landscape"/>
          <p:cNvSpPr/>
          <p:nvPr>
            <p:ph type="pic" idx="21"/>
          </p:nvPr>
        </p:nvSpPr>
        <p:spPr>
          <a:xfrm>
            <a:off x="-431800" y="-4038600"/>
            <a:ext cx="29464000" cy="18034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Presentation Title"/>
          <p:cNvSpPr txBox="1"/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anchor="b"/>
          <a:lstStyle>
            <a:lvl1pPr>
              <a:defRPr spc="-232" sz="11600"/>
            </a:lvl1pPr>
          </a:lstStyle>
          <a:p>
            <a:pPr/>
            <a:r>
              <a:t>Presentation Title</a:t>
            </a:r>
          </a:p>
        </p:txBody>
      </p:sp>
      <p:sp>
        <p:nvSpPr>
          <p:cNvPr id="23" name="Author and Date"/>
          <p:cNvSpPr txBox="1"/>
          <p:nvPr>
            <p:ph type="body" sz="quarter" idx="22" hasCustomPrompt="1"/>
          </p:nvPr>
        </p:nvSpPr>
        <p:spPr>
          <a:xfrm>
            <a:off x="1207690" y="1106137"/>
            <a:ext cx="21968621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Author and Date</a:t>
            </a:r>
          </a:p>
        </p:txBody>
      </p:sp>
      <p:sp>
        <p:nvSpPr>
          <p:cNvPr id="24" name="Body Level One…"/>
          <p:cNvSpPr txBox="1"/>
          <p:nvPr>
            <p:ph type="body" sz="quarter" idx="1" hasCustomPrompt="1"/>
          </p:nvPr>
        </p:nvSpPr>
        <p:spPr>
          <a:xfrm>
            <a:off x="1206500" y="11609910"/>
            <a:ext cx="21971000" cy="1144688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Presentation Subtitle 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Title"/>
          <p:cNvSpPr txBox="1"/>
          <p:nvPr>
            <p:ph type="title" hasCustomPrompt="1"/>
          </p:nvPr>
        </p:nvSpPr>
        <p:spPr>
          <a:xfrm>
            <a:off x="1206500" y="12700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pPr/>
            <a:r>
              <a:t>Slide Title</a:t>
            </a:r>
          </a:p>
        </p:txBody>
      </p:sp>
      <p:sp>
        <p:nvSpPr>
          <p:cNvPr id="33" name="Body Level One…"/>
          <p:cNvSpPr txBox="1"/>
          <p:nvPr>
            <p:ph type="body" sz="quarter" idx="1" hasCustomPrompt="1"/>
          </p:nvPr>
        </p:nvSpPr>
        <p:spPr>
          <a:xfrm>
            <a:off x="1206500" y="7060576"/>
            <a:ext cx="9779000" cy="5382403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4" name="Moss-covered rocks"/>
          <p:cNvSpPr/>
          <p:nvPr>
            <p:ph type="pic" sz="half" idx="21"/>
          </p:nvPr>
        </p:nvSpPr>
        <p:spPr>
          <a:xfrm>
            <a:off x="12052303" y="1270000"/>
            <a:ext cx="11188406" cy="1120988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5" name="Slide Number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43" name="Slide Subtitle"/>
          <p:cNvSpPr txBox="1"/>
          <p:nvPr>
            <p:ph type="body" sz="quarter" idx="21" hasCustomPrompt="1"/>
          </p:nvPr>
        </p:nvSpPr>
        <p:spPr>
          <a:xfrm>
            <a:off x="1206500" y="2245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44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Title"/>
          <p:cNvSpPr txBox="1"/>
          <p:nvPr>
            <p:ph type="title" hasCustomPrompt="1"/>
          </p:nvPr>
        </p:nvSpPr>
        <p:spPr>
          <a:xfrm>
            <a:off x="1206500" y="952500"/>
            <a:ext cx="9779000" cy="14351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61" name="Slide Subtitle"/>
          <p:cNvSpPr txBox="1"/>
          <p:nvPr>
            <p:ph type="body" sz="quarter" idx="21" hasCustomPrompt="1"/>
          </p:nvPr>
        </p:nvSpPr>
        <p:spPr>
          <a:xfrm>
            <a:off x="1206500" y="2245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62" name="Body Level One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012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3" name="Large rock formation under dark clouds with a dirt road in the foreground"/>
          <p:cNvSpPr/>
          <p:nvPr>
            <p:ph type="pic" idx="22"/>
          </p:nvPr>
        </p:nvSpPr>
        <p:spPr>
          <a:xfrm>
            <a:off x="6380200" y="1263848"/>
            <a:ext cx="22529801" cy="1119347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ection Title"/>
          <p:cNvSpPr txBox="1"/>
          <p:nvPr>
            <p:ph type="title" hasCustomPrompt="1"/>
          </p:nvPr>
        </p:nvSpPr>
        <p:spPr>
          <a:xfrm>
            <a:off x="1206496" y="45339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b="0"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Section Title</a:t>
            </a:r>
          </a:p>
        </p:txBody>
      </p:sp>
      <p:sp>
        <p:nvSpPr>
          <p:cNvPr id="72" name="Slide Number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lide Title"/>
          <p:cNvSpPr txBox="1"/>
          <p:nvPr>
            <p:ph type="title" hasCustomPrompt="1"/>
          </p:nvPr>
        </p:nvSpPr>
        <p:spPr>
          <a:xfrm>
            <a:off x="1206500" y="952500"/>
            <a:ext cx="21971000" cy="1434949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80" name="Slide Subtitle"/>
          <p:cNvSpPr txBox="1"/>
          <p:nvPr>
            <p:ph type="body" sz="quarter" idx="21" hasCustomPrompt="1"/>
          </p:nvPr>
        </p:nvSpPr>
        <p:spPr>
          <a:xfrm>
            <a:off x="1206500" y="2245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8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Agenda Title"/>
          <p:cNvSpPr txBox="1"/>
          <p:nvPr>
            <p:ph type="title" hasCustomPrompt="1"/>
          </p:nvPr>
        </p:nvSpPr>
        <p:spPr>
          <a:xfrm>
            <a:off x="1206500" y="952500"/>
            <a:ext cx="21971000" cy="1435100"/>
          </a:xfrm>
          <a:prstGeom prst="rect">
            <a:avLst/>
          </a:prstGeom>
        </p:spPr>
        <p:txBody>
          <a:bodyPr/>
          <a:lstStyle/>
          <a:p>
            <a:pPr/>
            <a:r>
              <a:t>Agenda Title</a:t>
            </a:r>
          </a:p>
        </p:txBody>
      </p:sp>
      <p:sp>
        <p:nvSpPr>
          <p:cNvPr id="89" name="Agenda Subtitle"/>
          <p:cNvSpPr txBox="1"/>
          <p:nvPr>
            <p:ph type="body" sz="quarter" idx="21" hasCustomPrompt="1"/>
          </p:nvPr>
        </p:nvSpPr>
        <p:spPr>
          <a:xfrm>
            <a:off x="1206500" y="2245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Agenda Subtitle</a:t>
            </a:r>
          </a:p>
        </p:txBody>
      </p:sp>
      <p:sp>
        <p:nvSpPr>
          <p:cNvPr id="90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1pPr>
            <a:lvl2pPr marL="0" indent="4572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2pPr>
            <a:lvl3pPr marL="0" indent="9144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3pPr>
            <a:lvl4pPr marL="0" indent="13716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4pPr>
            <a:lvl5pPr marL="0" indent="18288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5pPr>
          </a:lstStyle>
          <a:p>
            <a:pPr/>
            <a:r>
              <a:t>Agenda Topics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Body Level One…"/>
          <p:cNvSpPr txBox="1"/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Fact information"/>
          <p:cNvSpPr txBox="1"/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Fact information</a:t>
            </a:r>
          </a:p>
        </p:txBody>
      </p:sp>
      <p:sp>
        <p:nvSpPr>
          <p:cNvPr id="107" name="Body Level One…"/>
          <p:cNvSpPr txBox="1"/>
          <p:nvPr>
            <p:ph type="body" idx="1" hasCustomPrompt="1"/>
          </p:nvPr>
        </p:nvSpPr>
        <p:spPr>
          <a:xfrm>
            <a:off x="1206500" y="935258"/>
            <a:ext cx="21971000" cy="7359063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5pPr>
          </a:lstStyle>
          <a:p>
            <a:pPr/>
            <a:r>
              <a:t>100%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0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Attribution"/>
          <p:cNvSpPr txBox="1"/>
          <p:nvPr>
            <p:ph type="body" sz="quarter" idx="21" hasCustomPrompt="1"/>
          </p:nvPr>
        </p:nvSpPr>
        <p:spPr>
          <a:xfrm>
            <a:off x="2480825" y="10675453"/>
            <a:ext cx="20149252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Attribution</a:t>
            </a:r>
          </a:p>
        </p:txBody>
      </p:sp>
      <p:sp>
        <p:nvSpPr>
          <p:cNvPr id="116" name="Body Level One…"/>
          <p:cNvSpPr txBox="1"/>
          <p:nvPr>
            <p:ph type="body" sz="half" idx="1" hasCustomPrompt="1"/>
          </p:nvPr>
        </p:nvSpPr>
        <p:spPr>
          <a:xfrm>
            <a:off x="1753923" y="4939860"/>
            <a:ext cx="20876154" cy="3836280"/>
          </a:xfrm>
          <a:prstGeom prst="rect">
            <a:avLst/>
          </a:prstGeom>
        </p:spPr>
        <p:txBody>
          <a:bodyPr anchor="ctr"/>
          <a:lstStyle>
            <a:lvl1pPr marL="638923" indent="-469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638923" indent="-12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638923" indent="4445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638923" indent="901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638923" indent="1358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“Notable Quote”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Close-up of wild plants growing between rocks"/>
          <p:cNvSpPr/>
          <p:nvPr>
            <p:ph type="pic" sz="quarter" idx="21"/>
          </p:nvPr>
        </p:nvSpPr>
        <p:spPr>
          <a:xfrm>
            <a:off x="15430500" y="7085409"/>
            <a:ext cx="8128000" cy="541020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5" name="Large rock formation under dark clouds with a dirt road in the foreground"/>
          <p:cNvSpPr/>
          <p:nvPr>
            <p:ph type="pic" idx="22"/>
          </p:nvPr>
        </p:nvSpPr>
        <p:spPr>
          <a:xfrm>
            <a:off x="-2933700" y="1270000"/>
            <a:ext cx="22699133" cy="11277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6" name="Close-up of a wild plant growing between lava rocks"/>
          <p:cNvSpPr/>
          <p:nvPr>
            <p:ph type="pic" sz="quarter" idx="23"/>
          </p:nvPr>
        </p:nvSpPr>
        <p:spPr>
          <a:xfrm>
            <a:off x="15430500" y="1270000"/>
            <a:ext cx="8128000" cy="54102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waterfall surrounded by a green rocky landscape"/>
          <p:cNvSpPr/>
          <p:nvPr>
            <p:ph type="pic" idx="21"/>
          </p:nvPr>
        </p:nvSpPr>
        <p:spPr>
          <a:xfrm>
            <a:off x="-1511300" y="-3721100"/>
            <a:ext cx="28511500" cy="1903024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/>
          <p:nvPr>
            <p:ph type="title" hasCustomPrompt="1"/>
          </p:nvPr>
        </p:nvSpPr>
        <p:spPr>
          <a:xfrm>
            <a:off x="1206500" y="952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Title</a:t>
            </a:r>
          </a:p>
        </p:txBody>
      </p:sp>
      <p:sp>
        <p:nvSpPr>
          <p:cNvPr id="3" name="Body Level One…"/>
          <p:cNvSpPr txBox="1"/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defRPr sz="1800"/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transition xmlns:p14="http://schemas.microsoft.com/office/powerpoint/2010/main" spd="med" advClick="1"/>
  <p:txStyles>
    <p:titleStyle>
      <a:lvl1pPr marL="0" marR="0" indent="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609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1pPr>
      <a:lvl2pPr marL="1219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2pPr>
      <a:lvl3pPr marL="1828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3pPr>
      <a:lvl4pPr marL="2438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4pPr>
      <a:lvl5pPr marL="30480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5pPr>
      <a:lvl6pPr marL="3657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6pPr>
      <a:lvl7pPr marL="4267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7pPr>
      <a:lvl8pPr marL="4876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8pPr>
      <a:lvl9pPr marL="5486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video" Target="../media/media1.mp4"/><Relationship Id="rId3" Type="http://schemas.microsoft.com/office/2007/relationships/media" Target="../media/media1.mp4"/><Relationship Id="rId4" Type="http://schemas.openxmlformats.org/officeDocument/2006/relationships/image" Target="../media/image1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.jpe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video" Target="../media/media2.mp4"/><Relationship Id="rId3" Type="http://schemas.microsoft.com/office/2007/relationships/media" Target="../media/media2.mp4"/><Relationship Id="rId4" Type="http://schemas.openxmlformats.org/officeDocument/2006/relationships/image" Target="../media/image1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3.jpe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4.jpeg"/><Relationship Id="rId3" Type="http://schemas.openxmlformats.org/officeDocument/2006/relationships/image" Target="../media/image5.jpe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6.jpe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video" Target="../media/media3.mp4"/><Relationship Id="rId3" Type="http://schemas.microsoft.com/office/2007/relationships/media" Target="../media/media3.mp4"/><Relationship Id="rId4" Type="http://schemas.openxmlformats.org/officeDocument/2006/relationships/image" Target="../media/image1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7.jpe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8.jpe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9.jpe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0.jpe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1.jpe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2.jpe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3.jpe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4.jpe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video" Target="../media/media4.mp4"/><Relationship Id="rId3" Type="http://schemas.microsoft.com/office/2007/relationships/media" Target="../media/media4.mp4"/><Relationship Id="rId4" Type="http://schemas.openxmlformats.org/officeDocument/2006/relationships/image" Target="../media/image3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5.jpe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6.jpe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video" Target="../media/media5.mp4"/><Relationship Id="rId3" Type="http://schemas.microsoft.com/office/2007/relationships/media" Target="../media/media5.mp4"/><Relationship Id="rId4" Type="http://schemas.openxmlformats.org/officeDocument/2006/relationships/image" Target="../media/image4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7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000.jpg" descr="00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34006" y="-1"/>
            <a:ext cx="11582401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152" name="Prólogo de Yo-Yo Ma"/>
          <p:cNvSpPr txBox="1"/>
          <p:nvPr>
            <p:ph type="body" idx="21"/>
          </p:nvPr>
        </p:nvSpPr>
        <p:spPr>
          <a:xfrm>
            <a:off x="8383462" y="11093580"/>
            <a:ext cx="14794039" cy="1382447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>
            <a:lvl1pPr>
              <a:defRPr b="0" sz="5400">
                <a:latin typeface="Didot"/>
                <a:ea typeface="Didot"/>
                <a:cs typeface="Didot"/>
                <a:sym typeface="Didot"/>
              </a:defRPr>
            </a:lvl1pPr>
          </a:lstStyle>
          <a:p>
            <a:pPr/>
            <a:r>
              <a:t>Prólogo de Yo-Yo Ma</a:t>
            </a:r>
          </a:p>
        </p:txBody>
      </p:sp>
      <p:sp>
        <p:nvSpPr>
          <p:cNvPr id="153" name="Mi vida musical"/>
          <p:cNvSpPr txBox="1"/>
          <p:nvPr>
            <p:ph type="ctrTitle"/>
          </p:nvPr>
        </p:nvSpPr>
        <p:spPr>
          <a:xfrm>
            <a:off x="8383461" y="2574991"/>
            <a:ext cx="14794039" cy="4648201"/>
          </a:xfrm>
          <a:prstGeom prst="rect">
            <a:avLst/>
          </a:prstGeom>
        </p:spPr>
        <p:txBody>
          <a:bodyPr/>
          <a:lstStyle>
            <a:lvl1pPr defTabSz="2194505">
              <a:defRPr b="0" spc="-341" sz="17100">
                <a:latin typeface="Didot"/>
                <a:ea typeface="Didot"/>
                <a:cs typeface="Didot"/>
                <a:sym typeface="Didot"/>
              </a:defRPr>
            </a:lvl1pPr>
          </a:lstStyle>
          <a:p>
            <a:pPr/>
            <a:r>
              <a:t>Mi vida musical</a:t>
            </a:r>
          </a:p>
        </p:txBody>
      </p:sp>
      <p:sp>
        <p:nvSpPr>
          <p:cNvPr id="154" name="Carlos Prieto"/>
          <p:cNvSpPr txBox="1"/>
          <p:nvPr>
            <p:ph type="subTitle" sz="quarter" idx="1"/>
          </p:nvPr>
        </p:nvSpPr>
        <p:spPr>
          <a:xfrm>
            <a:off x="8383461" y="7196865"/>
            <a:ext cx="14794039" cy="3518086"/>
          </a:xfrm>
          <a:prstGeom prst="rect">
            <a:avLst/>
          </a:prstGeom>
        </p:spPr>
        <p:txBody>
          <a:bodyPr/>
          <a:lstStyle>
            <a:lvl1pPr>
              <a:defRPr b="0" sz="10100">
                <a:solidFill>
                  <a:srgbClr val="A9A9A9"/>
                </a:solidFill>
                <a:latin typeface="Didot"/>
                <a:ea typeface="Didot"/>
                <a:cs typeface="Didot"/>
                <a:sym typeface="Didot"/>
              </a:defRPr>
            </a:lvl1pPr>
          </a:lstStyle>
          <a:p>
            <a:pPr/>
            <a:r>
              <a:t>Carlos Prieto</a:t>
            </a:r>
          </a:p>
        </p:txBody>
      </p:sp>
      <p:sp>
        <p:nvSpPr>
          <p:cNvPr id="155" name="Presentación editorial"/>
          <p:cNvSpPr txBox="1"/>
          <p:nvPr/>
        </p:nvSpPr>
        <p:spPr>
          <a:xfrm>
            <a:off x="1206498" y="1226190"/>
            <a:ext cx="21971003" cy="6369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b">
            <a:normAutofit fontScale="100000" lnSpcReduction="0"/>
          </a:bodyPr>
          <a:lstStyle>
            <a:lvl1pPr algn="l" defTabSz="808990">
              <a:defRPr i="1" spc="1270" sz="3528">
                <a:latin typeface="Didot"/>
                <a:ea typeface="Didot"/>
                <a:cs typeface="Didot"/>
                <a:sym typeface="Didot"/>
              </a:defRPr>
            </a:lvl1pPr>
          </a:lstStyle>
          <a:p>
            <a:pPr/>
            <a:r>
              <a:t>Presentación editorial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002.mp4" descr="002.mp4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fade/>
      </p:transition>
    </mc:Choice>
    <mc:Fallback>
      <p:transition spd="slow">
        <p:fade/>
      </p:transition>
    </mc:Fallback>
  </mc:AlternateContent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6" fill="hold"/>
                                        <p:tgtEl>
                                          <p:spTgt spid="1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57"/>
                </p:tgtEl>
              </p:cMediaNode>
            </p:video>
            <p:seq concurrent="1" prevAc="none" nextAc="seek">
              <p:cTn id="8" evtFilter="cancelBubble" nodeType="interactiveSeq" restart="whenNotActive" fill="hold">
                <p:stCondLst>
                  <p:cond delay="0" evt="onClick">
                    <p:tgtEl>
                      <p:spTgt spid="157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15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004.jpg" descr="004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2122888" y="-10770686"/>
            <a:ext cx="47547216" cy="3777197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med" advClick="1" p14:dur="1000">
        <p15:prstTrans prst="fallOver"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005.mp4" descr="005.mp4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med" advClick="1" p14:dur="1000">
        <p15:prstTrans prst="fallOver"/>
      </p:transition>
    </mc:Choice>
    <mc:Fallback>
      <p:transition spd="med">
        <p:fade/>
      </p:transition>
    </mc:Fallback>
  </mc:AlternateContent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42" fill="hold"/>
                                        <p:tgtEl>
                                          <p:spTgt spid="1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61"/>
                </p:tgtEl>
              </p:cMediaNode>
            </p:video>
            <p:seq concurrent="1" prevAc="none" nextAc="seek">
              <p:cTn id="8" evtFilter="cancelBubble" nodeType="interactiveSeq" restart="whenNotActive" fill="hold">
                <p:stCondLst>
                  <p:cond delay="0" evt="onClick">
                    <p:tgtEl>
                      <p:spTgt spid="161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16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006.jpg" descr="006.jpg"/>
          <p:cNvPicPr>
            <a:picLocks noChangeAspect="1"/>
          </p:cNvPicPr>
          <p:nvPr/>
        </p:nvPicPr>
        <p:blipFill>
          <a:blip r:embed="rId2">
            <a:extLst/>
          </a:blip>
          <a:srcRect l="20" t="0" r="20" b="0"/>
          <a:stretch>
            <a:fillRect/>
          </a:stretch>
        </p:blipFill>
        <p:spPr>
          <a:xfrm>
            <a:off x="2695575" y="0"/>
            <a:ext cx="1899285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med" advClick="1" p14:dur="1000">
        <p15:prstTrans prst="fallOver"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007.jpg" descr="007.jpg"/>
          <p:cNvPicPr>
            <a:picLocks noChangeAspect="1"/>
          </p:cNvPicPr>
          <p:nvPr/>
        </p:nvPicPr>
        <p:blipFill>
          <a:blip r:embed="rId2">
            <a:extLst/>
          </a:blip>
          <a:srcRect l="0" t="365" r="0" b="258"/>
          <a:stretch>
            <a:fillRect/>
          </a:stretch>
        </p:blipFill>
        <p:spPr>
          <a:xfrm>
            <a:off x="3470597" y="0"/>
            <a:ext cx="8179048" cy="13716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66" name="008.jpg" descr="008.jpg"/>
          <p:cNvPicPr>
            <a:picLocks noChangeAspect="1"/>
          </p:cNvPicPr>
          <p:nvPr/>
        </p:nvPicPr>
        <p:blipFill>
          <a:blip r:embed="rId3">
            <a:extLst/>
          </a:blip>
          <a:srcRect l="66" t="0" r="0" b="0"/>
          <a:stretch>
            <a:fillRect/>
          </a:stretch>
        </p:blipFill>
        <p:spPr>
          <a:xfrm>
            <a:off x="12706466" y="0"/>
            <a:ext cx="9544051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advClick="1" p14:dur="1000">
        <p:push dir="l"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009.jpg" descr="009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410450" y="0"/>
            <a:ext cx="95631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0" name="Foto 21.psd" descr="Foto 21.psd"/>
          <p:cNvPicPr>
            <a:picLocks noChangeAspect="1"/>
          </p:cNvPicPr>
          <p:nvPr/>
        </p:nvPicPr>
        <p:blipFill>
          <a:blip r:embed="rId2">
            <a:extLst/>
          </a:blip>
          <a:srcRect l="0" t="3135" r="0" b="3135"/>
          <a:stretch>
            <a:fillRect/>
          </a:stretch>
        </p:blipFill>
        <p:spPr>
          <a:xfrm>
            <a:off x="7410450" y="0"/>
            <a:ext cx="95631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" name="014a.mp4" descr="014a.mp4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48" fill="hold"/>
                                        <p:tgtEl>
                                          <p:spTgt spid="1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72"/>
                </p:tgtEl>
              </p:cMediaNode>
            </p:video>
            <p:seq concurrent="1" prevAc="none" nextAc="seek">
              <p:cTn id="8" evtFilter="cancelBubble" nodeType="interactiveSeq" restart="whenNotActive" fill="hold">
                <p:stCondLst>
                  <p:cond delay="0" evt="onClick">
                    <p:tgtEl>
                      <p:spTgt spid="172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17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" name="015.jpg" descr="015.jpg"/>
          <p:cNvPicPr>
            <a:picLocks noChangeAspect="1"/>
          </p:cNvPicPr>
          <p:nvPr/>
        </p:nvPicPr>
        <p:blipFill>
          <a:blip r:embed="rId2">
            <a:extLst/>
          </a:blip>
          <a:srcRect l="34" t="0" r="0" b="0"/>
          <a:stretch>
            <a:fillRect/>
          </a:stretch>
        </p:blipFill>
        <p:spPr>
          <a:xfrm>
            <a:off x="2981219" y="-47638"/>
            <a:ext cx="18421560" cy="1381137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14:prism dir="l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016.jpg" descr="016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59670" y="-5193277"/>
            <a:ext cx="23064660" cy="3139235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017.jpg" descr="017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60188"/>
            <a:ext cx="24384000" cy="1359562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" name="019.jpg" descr="019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360323" y="-1285351"/>
            <a:ext cx="13663354" cy="1651530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020.jpg" descr="02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658100" y="0"/>
            <a:ext cx="90678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" name="023.jpg" descr="023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3929" y="-1866900"/>
            <a:ext cx="24384001" cy="1828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025.jpg" descr="025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28443" y="-3056823"/>
            <a:ext cx="12727114" cy="191438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" name="026.jpg" descr="026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053437" y="1302193"/>
            <a:ext cx="8277125" cy="111116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" name="026.mp4" descr="026.mp4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39" fill="hold"/>
                                        <p:tgtEl>
                                          <p:spTgt spid="19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90"/>
                </p:tgtEl>
              </p:cMediaNode>
            </p:video>
            <p:seq concurrent="1" prevAc="none" nextAc="seek">
              <p:cTn id="8" evtFilter="cancelBubble" nodeType="interactiveSeq" restart="whenNotActive" fill="hold">
                <p:stCondLst>
                  <p:cond delay="0" evt="onClick">
                    <p:tgtEl>
                      <p:spTgt spid="190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190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" name="027.jpg" descr="027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4611" y="-1762203"/>
            <a:ext cx="24384001" cy="1724040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advClick="1" p14:dur="1000">
        <p14:prism dir="l"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" name="031.jpg" descr="031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1787" y="-1374542"/>
            <a:ext cx="24240426" cy="1616028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" name="elizondo_1.mp4" descr="elizondo_1.mp4"/>
          <p:cNvPicPr>
            <a:picLocks noChangeAspect="0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139918" y="23038"/>
            <a:ext cx="24203127" cy="1361425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3866" fill="hold"/>
                                        <p:tgtEl>
                                          <p:spTgt spid="19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96"/>
                </p:tgtEl>
              </p:cMediaNode>
            </p:video>
            <p:seq concurrent="1" prevAc="none" nextAc="seek">
              <p:cTn id="8" evtFilter="cancelBubble" nodeType="interactiveSeq" restart="whenNotActive" fill="hold">
                <p:stCondLst>
                  <p:cond delay="0" evt="onClick">
                    <p:tgtEl>
                      <p:spTgt spid="196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19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" name="032.jpg" descr="032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20_BasicBlack">
  <a:themeElements>
    <a:clrScheme name="20_Basic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5A89D"/>
      </a:accent2>
      <a:accent3>
        <a:srgbClr val="1DB100"/>
      </a:accent3>
      <a:accent4>
        <a:srgbClr val="F9B900"/>
      </a:accent4>
      <a:accent5>
        <a:srgbClr val="EE220D"/>
      </a:accent5>
      <a:accent6>
        <a:srgbClr val="CB297B"/>
      </a:accent6>
      <a:hlink>
        <a:srgbClr val="0000FF"/>
      </a:hlink>
      <a:folHlink>
        <a:srgbClr val="FF00FF"/>
      </a:folHlink>
    </a:clrScheme>
    <a:fontScheme name="20_BasicBlack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0_Basic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0_BasicBlack">
  <a:themeElements>
    <a:clrScheme name="20_Basic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5A89D"/>
      </a:accent2>
      <a:accent3>
        <a:srgbClr val="1DB100"/>
      </a:accent3>
      <a:accent4>
        <a:srgbClr val="F9B900"/>
      </a:accent4>
      <a:accent5>
        <a:srgbClr val="EE220D"/>
      </a:accent5>
      <a:accent6>
        <a:srgbClr val="CB297B"/>
      </a:accent6>
      <a:hlink>
        <a:srgbClr val="0000FF"/>
      </a:hlink>
      <a:folHlink>
        <a:srgbClr val="FF00FF"/>
      </a:folHlink>
    </a:clrScheme>
    <a:fontScheme name="20_BasicBlack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0_Basic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